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0" r:id="rId5"/>
    <p:sldId id="259" r:id="rId6"/>
    <p:sldId id="291" r:id="rId7"/>
    <p:sldId id="292" r:id="rId8"/>
    <p:sldId id="293" r:id="rId9"/>
    <p:sldId id="260" r:id="rId10"/>
    <p:sldId id="261" r:id="rId11"/>
    <p:sldId id="262" r:id="rId12"/>
    <p:sldId id="263" r:id="rId13"/>
    <p:sldId id="264" r:id="rId14"/>
    <p:sldId id="265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6" r:id="rId23"/>
    <p:sldId id="287" r:id="rId24"/>
    <p:sldId id="286" r:id="rId25"/>
    <p:sldId id="288" r:id="rId26"/>
    <p:sldId id="289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FBED-7A29-4917-8E1D-6D345448C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BF888-558E-463A-99CD-244336530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81570-E31D-4876-8D6E-998670E7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3B45A-F8BD-4F0A-831C-86888211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60C78-C721-42CA-AF82-BD1A4DD6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67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3CFB-F3F4-4CD3-965B-B3B8A937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112C5-85FE-45E9-A810-668E3EE94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0CE95-8970-4A68-83DD-678963B5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5D092-0EF6-4498-A424-60E7D84B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BC5-9022-4389-8FAE-9B64AA9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2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87B49-328E-4AE0-80AC-127A7C478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F1D99-1534-4C17-BDD8-6C4996A86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9D7B6-5813-4926-AA5B-137C1139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EC75-0CC7-47BE-9157-E34E8782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1AE68-63F8-4016-918A-06AA1E79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6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1093-6D8D-47BD-9A5E-7AC39462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6AE3-6957-4245-B410-33D110317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DA3DD-42AB-4B4E-BB3B-25E80F1E7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B8DE4-2AA1-4E68-896E-7F0D621C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BCBDA-A9A0-4F8D-A8D8-41B5CF7C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5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9CFD-5647-4A74-88EC-BCB98E2C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49E1B-9E2D-4686-9846-A078A4F19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0ACB0-AFB6-49AF-B4D3-198EFDE1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34F07-1AE3-4EB0-BAD0-2598360A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202C-2F88-4FCD-AEDE-DA9DCB4F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0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A35F-48B3-409A-8755-38098D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595B-DDF0-427B-AC5D-3D744D51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C6E3D-9F42-4B10-831C-66E1E39AF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078AB-5BF0-4A37-8C3D-60E69A33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83C2F-9A2C-4DBF-840C-CFD49155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801EE-5126-485F-A224-18D27448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0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9D86-0567-41BA-81FF-ACDEAD64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53C8-9BFE-44A0-B5E4-E91C95918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DA61D-9E4C-42E3-82C4-ECCCB68CB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3BF5F-9504-48E7-8452-3643DD828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4AE2-3E0E-4E4F-B65A-1C3FC4369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87820-661A-42F8-B1E0-CF32988B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10F6-FD22-43E8-9BF3-56420EB6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7C82F-ADE8-42ED-9666-D03005F8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20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45BC-59A5-4EF2-B26B-A1227EE0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4AA24-540E-4403-A286-D654A07B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43556-5A87-46D4-9B47-E4959D9C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3132C-C0C0-4726-A591-07207F34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29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38A60-A169-491D-B52F-79CD1AC6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5EB5E-F664-49F9-B4C1-B4CEA84A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91FDC-E262-40F7-A759-EA053CE6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ADEE-0CC6-4E3D-9AC5-6AA4146E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9200-F800-46B9-BD2E-CF3874E1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E551A-668D-43BB-9645-95A1167C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C39F3-C469-45D2-BA9B-52B7A2C2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F820E-88D4-4973-81EF-CA92A5E9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2029A-E343-4A9B-A9AC-BDEC6B6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2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9975-F35D-48E3-9D72-E6FAC8E3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9E7CD-06CD-48AD-9410-95A2D2C5C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3B50-A744-497F-8C3E-5EA70887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35FFB-2D2F-4B22-9248-9CFF6735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E7C97-3388-478E-B8AB-04F64DE4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B113-E30A-4B51-915F-81BD19DA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34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89E7A-FF55-4949-B921-39E9E0EE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7998-BB26-4AAE-8E88-C3F88DB4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80762-590B-4B3A-A51E-D8C5E0884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2034-2943-4E80-AE74-288FD32DFDB2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35F92-D59E-42F6-9ACB-0606A2075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A1E66-A4F4-4005-ABD7-FE402485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93948-DDEC-4F32-8BA4-1C420BB6D0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0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6B6A48-1039-404F-B01E-BE320A17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r="16149" b="8152"/>
          <a:stretch/>
        </p:blipFill>
        <p:spPr>
          <a:xfrm>
            <a:off x="1885336" y="104912"/>
            <a:ext cx="8305800" cy="62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4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A1EE2-719F-4828-8503-39204C1D1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0" r="15565" b="8582"/>
          <a:stretch/>
        </p:blipFill>
        <p:spPr>
          <a:xfrm>
            <a:off x="973394" y="1674"/>
            <a:ext cx="10058400" cy="68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3E72A-2762-430F-B484-8F8D31A1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6" r="15686" b="9228"/>
          <a:stretch/>
        </p:blipFill>
        <p:spPr>
          <a:xfrm>
            <a:off x="1932038" y="1674"/>
            <a:ext cx="8347587" cy="62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F51CEB-B96C-4224-96B7-59AEE9684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6" t="513" r="16290" b="12157"/>
          <a:stretch/>
        </p:blipFill>
        <p:spPr>
          <a:xfrm>
            <a:off x="1917290" y="1674"/>
            <a:ext cx="8288594" cy="59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3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E0FFA4-C9D5-407C-BA6B-D35D397FE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" t="-132" r="6855" b="10005"/>
          <a:stretch/>
        </p:blipFill>
        <p:spPr>
          <a:xfrm>
            <a:off x="604684" y="1673"/>
            <a:ext cx="10751574" cy="61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9CB0F-5DAA-4871-8E2D-D51DF0D23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" r="6521" b="8797"/>
          <a:stretch/>
        </p:blipFill>
        <p:spPr>
          <a:xfrm>
            <a:off x="634181" y="1673"/>
            <a:ext cx="10781071" cy="62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9842B-30EC-487B-92BF-4EC17DD1A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6169" b="9012"/>
          <a:stretch/>
        </p:blipFill>
        <p:spPr>
          <a:xfrm>
            <a:off x="280219" y="1"/>
            <a:ext cx="11076039" cy="68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2FE80D-503D-445E-BC27-ECC39ADFB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r="16170" b="10733"/>
          <a:stretch/>
        </p:blipFill>
        <p:spPr>
          <a:xfrm>
            <a:off x="501444" y="208151"/>
            <a:ext cx="10559845" cy="63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95CD5-178E-4787-902E-ACA9769B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0" r="15806" b="9012"/>
          <a:stretch/>
        </p:blipFill>
        <p:spPr>
          <a:xfrm>
            <a:off x="1371600" y="1673"/>
            <a:ext cx="8893277" cy="67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861BED-9301-46F0-9C88-0432ED2B0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0" r="15686" b="9443"/>
          <a:stretch/>
        </p:blipFill>
        <p:spPr>
          <a:xfrm>
            <a:off x="1047135" y="1674"/>
            <a:ext cx="9232491" cy="69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43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D15DAA-1AE2-4FD9-9042-78033293B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6" r="16048" b="8582"/>
          <a:stretch/>
        </p:blipFill>
        <p:spPr>
          <a:xfrm>
            <a:off x="840657" y="-8366"/>
            <a:ext cx="9114505" cy="68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3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06C1A-4113-4C4A-8920-279350EAB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3" r="15806" b="8152"/>
          <a:stretch/>
        </p:blipFill>
        <p:spPr>
          <a:xfrm>
            <a:off x="2050026" y="1674"/>
            <a:ext cx="8214851" cy="62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4049F-185D-4791-9527-ACCC9DBA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0" r="15565" b="9873"/>
          <a:stretch/>
        </p:blipFill>
        <p:spPr>
          <a:xfrm>
            <a:off x="899651" y="1"/>
            <a:ext cx="9306231" cy="69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9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5F2B9-B9BA-4B7B-B319-8E1393C3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6" r="15686" b="10733"/>
          <a:stretch/>
        </p:blipFill>
        <p:spPr>
          <a:xfrm>
            <a:off x="678426" y="-1"/>
            <a:ext cx="10574593" cy="66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76DDE-928B-40A4-8E7F-B6D8AED0F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1" r="15686" b="9012"/>
          <a:stretch/>
        </p:blipFill>
        <p:spPr>
          <a:xfrm>
            <a:off x="914400" y="1673"/>
            <a:ext cx="1033861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5271C-1D3B-45CD-BCF4-94F812A5E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6" r="15927" b="9658"/>
          <a:stretch/>
        </p:blipFill>
        <p:spPr>
          <a:xfrm>
            <a:off x="870155" y="-36118"/>
            <a:ext cx="9276735" cy="68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4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71A9F-8945-40A4-80A4-E0F68897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8" r="15565" b="10088"/>
          <a:stretch/>
        </p:blipFill>
        <p:spPr>
          <a:xfrm>
            <a:off x="958646" y="-12935"/>
            <a:ext cx="9306231" cy="68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247C71-30BC-4F95-BF9E-6EA25ED95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8" t="-132" r="17258" b="9574"/>
          <a:stretch/>
        </p:blipFill>
        <p:spPr>
          <a:xfrm>
            <a:off x="958645" y="0"/>
            <a:ext cx="10087897" cy="6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2BD79-9963-4F6F-AB55-FBC31E837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4" r="15806" b="9443"/>
          <a:stretch/>
        </p:blipFill>
        <p:spPr>
          <a:xfrm>
            <a:off x="545690" y="178655"/>
            <a:ext cx="10220633" cy="65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19A58C-48E9-4110-B2BA-A89EF146C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" r="4556" b="13315"/>
          <a:stretch/>
        </p:blipFill>
        <p:spPr>
          <a:xfrm>
            <a:off x="575187" y="1673"/>
            <a:ext cx="11061290" cy="59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1916A-71A6-46AD-9F2F-E9A61304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9" r="7219" b="11594"/>
          <a:stretch/>
        </p:blipFill>
        <p:spPr>
          <a:xfrm>
            <a:off x="752168" y="1674"/>
            <a:ext cx="10559845" cy="60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5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2F7C9-9FAE-4096-9CC9-385A7D3B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8" r="5404" b="12239"/>
          <a:stretch/>
        </p:blipFill>
        <p:spPr>
          <a:xfrm>
            <a:off x="589935" y="1673"/>
            <a:ext cx="10943304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46ED36-4C92-4012-8478-E628FF1AD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r="15806" b="12239"/>
          <a:stretch/>
        </p:blipFill>
        <p:spPr>
          <a:xfrm>
            <a:off x="1917290" y="1673"/>
            <a:ext cx="8347587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50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9C2BE-03E6-4178-A9A9-4005B5769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" r="5524" b="13315"/>
          <a:stretch/>
        </p:blipFill>
        <p:spPr>
          <a:xfrm>
            <a:off x="530942" y="1673"/>
            <a:ext cx="10987548" cy="59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11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DDD16-5CC0-4543-9A7E-21E0ABAF8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" r="6734" b="11809"/>
          <a:stretch/>
        </p:blipFill>
        <p:spPr>
          <a:xfrm>
            <a:off x="796412" y="1674"/>
            <a:ext cx="10574593" cy="60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A4D71-5BFC-455A-9D76-44A152054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r="4355" b="9299"/>
          <a:stretch/>
        </p:blipFill>
        <p:spPr>
          <a:xfrm>
            <a:off x="737419" y="154074"/>
            <a:ext cx="11076040" cy="62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8FA6B-E13E-4B0D-BE6C-B8C14AF32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8" r="5162" b="9012"/>
          <a:stretch/>
        </p:blipFill>
        <p:spPr>
          <a:xfrm>
            <a:off x="589934" y="1673"/>
            <a:ext cx="10972801" cy="62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5F96F-41B2-4677-B0C9-8886E9CA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" r="5160" b="9873"/>
          <a:stretch/>
        </p:blipFill>
        <p:spPr>
          <a:xfrm>
            <a:off x="501444" y="1673"/>
            <a:ext cx="11061291" cy="61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6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04113-B15F-475E-AABE-6FE28BE15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" r="5644" b="10733"/>
          <a:stretch/>
        </p:blipFill>
        <p:spPr>
          <a:xfrm>
            <a:off x="191736" y="0"/>
            <a:ext cx="11808527" cy="65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5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BD2FF-3269-4507-B00F-CA28619DA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7" r="4557" b="10948"/>
          <a:stretch/>
        </p:blipFill>
        <p:spPr>
          <a:xfrm>
            <a:off x="235974" y="199458"/>
            <a:ext cx="11398045" cy="62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7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75208-169C-4706-A817-E17F2771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5" r="16048" b="11164"/>
          <a:stretch/>
        </p:blipFill>
        <p:spPr>
          <a:xfrm>
            <a:off x="693176" y="0"/>
            <a:ext cx="9615947" cy="70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0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896A1-174A-43F2-9F75-BAD25636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0" r="15686" b="8797"/>
          <a:stretch/>
        </p:blipFill>
        <p:spPr>
          <a:xfrm>
            <a:off x="1991032" y="1673"/>
            <a:ext cx="8288594" cy="62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3968B-3F04-4CB6-8B54-AC19DF113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9" r="15927" b="9658"/>
          <a:stretch/>
        </p:blipFill>
        <p:spPr>
          <a:xfrm>
            <a:off x="663677" y="0"/>
            <a:ext cx="9483213" cy="70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6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24E8D-E69B-4438-959F-B5B13F50C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1" r="16531" b="7721"/>
          <a:stretch/>
        </p:blipFill>
        <p:spPr>
          <a:xfrm>
            <a:off x="589935" y="266307"/>
            <a:ext cx="9822426" cy="63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3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CD7D607-0028-4C0D-B6F0-A83723FA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798" y="2043934"/>
            <a:ext cx="8229600" cy="43891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Century" pitchFamily="18" charset="0"/>
              </a:rPr>
              <a:t>Following Table differentiates between distributed and parallel computing systems: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Century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09AA86-AD78-4DDB-8D6B-3FD32A1EA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753624"/>
              </p:ext>
            </p:extLst>
          </p:nvPr>
        </p:nvGraphicFramePr>
        <p:xfrm>
          <a:off x="2420516" y="3058431"/>
          <a:ext cx="7350968" cy="324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44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System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Parallel Computing System</a:t>
                      </a:r>
                      <a:endParaRPr lang="en-US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070"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An independent, autonomous system connected in a network for accomplishing specific tasks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A computer system with several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processing units attached to it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070"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Coordination is possible between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connected computers that have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their own memory and CPU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A common shared memory can be directly accessed by every processing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unit in a network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054"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Loose coupling of computers connected in a network that provides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access to data and remotely located</a:t>
                      </a:r>
                    </a:p>
                    <a:p>
                      <a:pPr algn="just"/>
                      <a:r>
                        <a:rPr lang="en-US" sz="1600" u="none" strike="noStrike" kern="1200" baseline="0" dirty="0"/>
                        <a:t>Resources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Tight coupling of processing resources that are used for solving a single, complex problem</a:t>
                      </a:r>
                      <a:endParaRPr lang="en-US" sz="1600" dirty="0">
                        <a:latin typeface="Century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8913071C-E87C-486A-B6B2-6ED61A40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77" y="556505"/>
            <a:ext cx="9581642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latin typeface="Century" panose="02040604050505020304" pitchFamily="18" charset="0"/>
              </a:rPr>
              <a:t>	 Distributed and Parallel Computing for Big Data</a:t>
            </a:r>
            <a:endParaRPr lang="en-US" sz="2400" dirty="0">
              <a:solidFill>
                <a:srgbClr val="FF00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4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054FB-6C6A-4134-81CC-91B62FC1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t="9897" r="15442" b="10734"/>
          <a:stretch/>
        </p:blipFill>
        <p:spPr>
          <a:xfrm>
            <a:off x="309716" y="162139"/>
            <a:ext cx="10486103" cy="65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21194</TotalTime>
  <Words>108</Words>
  <Application>Microsoft Office PowerPoint</Application>
  <PresentationFormat>Widescreen</PresentationFormat>
  <Paragraphs>16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Distributed and Parallel Computing for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Manjot Kaur</dc:creator>
  <cp:lastModifiedBy>isha arora</cp:lastModifiedBy>
  <cp:revision>13</cp:revision>
  <dcterms:created xsi:type="dcterms:W3CDTF">2022-02-27T12:04:29Z</dcterms:created>
  <dcterms:modified xsi:type="dcterms:W3CDTF">2023-03-21T09:57:00Z</dcterms:modified>
</cp:coreProperties>
</file>